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226" autoAdjust="0"/>
  </p:normalViewPr>
  <p:slideViewPr>
    <p:cSldViewPr snapToGrid="0">
      <p:cViewPr varScale="1">
        <p:scale>
          <a:sx n="63" d="100"/>
          <a:sy n="63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0F1-F78C-4298-BE4A-001DED5C0130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985B-F518-432A-BF3C-4AC0BC2954C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88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https://www.bassinefe-hainautcentre.be/les-instances-bassin-enseignement-qualifiant-formation-emploi</a:t>
            </a:r>
          </a:p>
          <a:p>
            <a:r>
              <a:rPr lang="fr-BE" dirty="0"/>
              <a:t>= interface entre Forem et instances de formation (hautes écoles, universités…)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985B-F518-432A-BF3C-4AC0BC2954C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60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Lieux d’actions pour buddies</a:t>
            </a:r>
          </a:p>
          <a:p>
            <a:r>
              <a:rPr lang="fr-BE" dirty="0"/>
              <a:t>Coopération et pas compétition </a:t>
            </a:r>
            <a:r>
              <a:rPr lang="fr-BE"/>
              <a:t>entre acteurs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2985B-F518-432A-BF3C-4AC0BC2954C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697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1367-35FC-8E61-48A4-18A6DA38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C856-9DF6-55FE-CB1A-C40489A6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3636-32B6-C932-4E74-B7126D29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3577-EFDC-2E34-6583-DFA6CD25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2B4E-A964-F314-9DCC-5520F9C6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035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D4-141B-4015-5732-1083D271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13A70-8A86-C3F6-6213-928B6E72E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3D5C8-5C7C-0855-3381-2AD6E6D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B5D3-FC51-0A99-B606-7A23D9BB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82E6E-ECCC-87CB-69A3-76517A8A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8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5BA9D-A5D1-3323-2DA7-51A12FCC4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BA62E-7FE4-5BDB-D026-89C7916E7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46FA-9550-D158-7312-319C3D8E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9DAB-DD53-A679-92DE-603BA9F0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F9AB-16D2-B3C5-18B0-80761ED8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97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C521-56E6-66EA-9CC8-F42D32E9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565E-FB29-FE75-8DA2-8C48D4E8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3A80-0A6D-B4F8-3A76-9A770C55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06E6E-22CF-2E2C-677A-0692DD95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659-3127-75FC-81B7-FC0068D8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20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BF95-29A6-AAE6-2EB4-30E48E10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9A4E9-7088-97A6-3D91-5B3B30733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523E-B754-D422-CA7D-A7BF6294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7A07-C673-DAF4-E6BE-3584C39D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D131-8E1E-8EB1-8066-3F45F575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890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7EF5-DED2-A946-968D-31E5D91C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3D45-51AF-B737-4D48-B9F09FDCA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310E3-2FD7-E56A-5DA9-143B4B1E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E3A5C-80B1-77F5-4795-56615E34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6B660-CFD0-82E4-CEB8-4ADAC487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59214-95E5-7588-AEC4-D4492D4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91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FE31-B02B-4018-95FB-5D83F822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29F9-C927-2CCA-875C-3F21969E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A3AEB-BF0E-5B93-0E16-DA8BC9477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AB8CC-03F3-56B7-136B-96A92EECD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3C46B-9C9D-7335-6A5B-9F9112DB1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B460E-28C0-AB4C-2279-32CC74EA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021E3-DA67-044A-3E97-6EAD8F44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FD1CA-5246-FFA8-8BCD-339C2003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03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C273-D3E4-0A76-D292-58ADB156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52DF5-FB83-FAA9-701E-E6D14402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D40E5-8FD8-D004-05C5-BC70F6EB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F0EF-60C1-8994-DD83-A15C4B85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274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22FE3-9FE5-D15C-1C02-D7B93844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2C1E2-A59E-32E8-5ACC-6D953CA1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73FC1-EF74-5611-FCD8-2AAA776F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432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E95A-A476-E994-B7AD-45395C43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9040-025E-0A90-F060-FB326603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43699-5D1D-18FF-F40E-0ED48BA22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A14E5-F62C-CEC5-FF96-F1341779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DFF33-B2B5-DC4F-950F-F14CB77B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ACC0E-288F-9DAF-AD3C-FBF67E1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1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0A3F-2596-1D6E-B0E5-57B9FB6E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06DE0-7129-4D44-AEA6-CA2446C4C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100AE-5706-8009-1D37-A95315D3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246A8-AB95-A225-5CB2-D7F234ED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669B1-6DE9-F481-CE0F-43AB6C22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688F5-1963-BD1A-C417-B5C82900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97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91687-B96C-28B1-8B59-BB39751D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D00D1-AE81-D742-C66A-7B66393EF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21F3F-67B0-8ADC-DA55-03B97B46D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9EDE-42A3-436C-B608-5F9D8BDC74C2}" type="datetimeFigureOut">
              <a:rPr lang="fr-BE" smtClean="0"/>
              <a:t>12-07-22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C84-F518-10B7-1BA3-631061C80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355B-8E11-F0EE-23F7-50E30B0D3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CE22-72D0-43FE-A159-35DE0A68B58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983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B83A-71E3-0FEE-E4F1-EB2AF47D0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365BE-F247-ABE8-A6B7-E5BE6C2E6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203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8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6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6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30E8A-8E21-4DC0-BD8F-76509E76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76225"/>
            <a:ext cx="111918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7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F2FAB-F0B0-5153-37EE-8D0245F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09562"/>
            <a:ext cx="110966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3D9EF-28F0-B5EB-81E9-FE81298C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66700"/>
            <a:ext cx="110585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A4345-D5BE-BAA4-298B-8875AEFE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342900"/>
            <a:ext cx="111537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9D903-6478-23E5-5CB5-C55CD6B9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95275"/>
            <a:ext cx="112014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826BD-3B3C-53E4-AA68-207A1FDE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80987"/>
            <a:ext cx="111823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4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BA56C-63E9-5A11-9B66-6AC87DB7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95275"/>
            <a:ext cx="111633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9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31EB7-460F-A717-95EA-3FD65521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09562"/>
            <a:ext cx="112204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F50D73DF1154C84D75276F7967FFE" ma:contentTypeVersion="0" ma:contentTypeDescription="Crée un document." ma:contentTypeScope="" ma:versionID="f476dd8a69fc6d0d499028165a315f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11e83d12cbdd0fcf0b62744a2ab94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0FD135-A94E-4447-B3AB-2A8A767645E2}"/>
</file>

<file path=customXml/itemProps2.xml><?xml version="1.0" encoding="utf-8"?>
<ds:datastoreItem xmlns:ds="http://schemas.openxmlformats.org/officeDocument/2006/customXml" ds:itemID="{3D2D5E5B-BCCB-49CD-9FF5-904C9A69E33C}"/>
</file>

<file path=customXml/itemProps3.xml><?xml version="1.0" encoding="utf-8"?>
<ds:datastoreItem xmlns:ds="http://schemas.openxmlformats.org/officeDocument/2006/customXml" ds:itemID="{269D0D70-D4B3-482B-91F6-4E2079F3E1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Stéphanie  Kleinen</dc:creator>
  <cp:lastModifiedBy>Stéphanie  Kleinen</cp:lastModifiedBy>
  <cp:revision>1</cp:revision>
  <dcterms:created xsi:type="dcterms:W3CDTF">2022-07-12T12:36:08Z</dcterms:created>
  <dcterms:modified xsi:type="dcterms:W3CDTF">2022-07-12T14:17:15Z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0x010100915F50D73DF1154C84D75276F7967FFE</vt:lpwstr>
  </property>
  <property fmtid="{D5CDD505-2E9C-101B-9397-08002B2CF9AE}" pid="3" name="Order">
    <vt:r8>12440000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